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5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55" autoAdjust="0"/>
    <p:restoredTop sz="96357" autoAdjust="0"/>
  </p:normalViewPr>
  <p:slideViewPr>
    <p:cSldViewPr snapToObjects="1">
      <p:cViewPr>
        <p:scale>
          <a:sx n="83" d="100"/>
          <a:sy n="83" d="100"/>
        </p:scale>
        <p:origin x="-2232" y="189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034300"/>
            <a:ext cx="596005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u="sng" dirty="0"/>
              <a:t>МИФНС России №15 по Воронежской области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b="1" u="sng" dirty="0"/>
              <a:t>информирует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79" y="2540732"/>
            <a:ext cx="5855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155" y="1482200"/>
            <a:ext cx="594143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/>
              <a:t>Уважаемые налогоплательщики!</a:t>
            </a:r>
            <a:endParaRPr lang="ru-RU" sz="1800" u="sng" dirty="0"/>
          </a:p>
          <a:p>
            <a:endParaRPr lang="ru-RU" sz="1300" b="1" u="sng" dirty="0"/>
          </a:p>
          <a:p>
            <a:endParaRPr lang="ru-RU" sz="1300" b="1" u="sng" dirty="0" smtClean="0"/>
          </a:p>
          <a:p>
            <a:r>
              <a:rPr lang="ru-RU" sz="1800" b="1" u="sng" dirty="0" smtClean="0"/>
              <a:t>ПОДКЛЮЧАЙТЕСЬ </a:t>
            </a:r>
            <a:r>
              <a:rPr lang="ru-RU" sz="1800" b="1" u="sng" dirty="0"/>
              <a:t>К ЛИЧНОМУ </a:t>
            </a:r>
            <a:r>
              <a:rPr lang="ru-RU" sz="1800" b="1" u="sng" dirty="0" smtClean="0"/>
              <a:t>КАБИНЕТУ</a:t>
            </a:r>
          </a:p>
          <a:p>
            <a:endParaRPr lang="ru-RU" sz="1300" b="1" u="sng" dirty="0"/>
          </a:p>
          <a:p>
            <a:r>
              <a:rPr lang="ru-RU" sz="1800" b="1" u="sng" dirty="0"/>
              <a:t>Преимущества</a:t>
            </a:r>
            <a:r>
              <a:rPr lang="ru-RU" sz="1800" u="sng" dirty="0"/>
              <a:t>:</a:t>
            </a:r>
          </a:p>
          <a:p>
            <a:endParaRPr lang="ru-RU" sz="1300" u="sng" dirty="0"/>
          </a:p>
          <a:p>
            <a:r>
              <a:rPr lang="ru-RU" sz="1300" u="sng" dirty="0" smtClean="0"/>
              <a:t>•</a:t>
            </a:r>
            <a:r>
              <a:rPr lang="ru-RU" sz="1800" u="sng" dirty="0" smtClean="0"/>
              <a:t>Обращение </a:t>
            </a:r>
            <a:r>
              <a:rPr lang="ru-RU" sz="1800" u="sng" dirty="0"/>
              <a:t>в налоговую инспекцию без личного </a:t>
            </a:r>
            <a:r>
              <a:rPr lang="ru-RU" sz="1800" u="sng" dirty="0" smtClean="0"/>
              <a:t>посещения</a:t>
            </a:r>
          </a:p>
          <a:p>
            <a:endParaRPr lang="ru-RU" sz="1800" u="sng" dirty="0"/>
          </a:p>
          <a:p>
            <a:r>
              <a:rPr lang="ru-RU" sz="1800" u="sng" dirty="0" smtClean="0"/>
              <a:t>•Оплата </a:t>
            </a:r>
            <a:r>
              <a:rPr lang="ru-RU" sz="1800" u="sng" dirty="0"/>
              <a:t>налогов и задолженностей через Интернет без посещения банка или </a:t>
            </a:r>
            <a:r>
              <a:rPr lang="ru-RU" sz="1800" u="sng" dirty="0" smtClean="0"/>
              <a:t>почты</a:t>
            </a:r>
          </a:p>
          <a:p>
            <a:endParaRPr lang="ru-RU" sz="1800" u="sng" dirty="0"/>
          </a:p>
          <a:p>
            <a:r>
              <a:rPr lang="ru-RU" sz="1800" u="sng" dirty="0" smtClean="0"/>
              <a:t>•Направление </a:t>
            </a:r>
            <a:r>
              <a:rPr lang="ru-RU" sz="1800" u="sng" dirty="0"/>
              <a:t>деклараций по налогу на доходы физических лиц (3-НДФЛ) в режиме он-</a:t>
            </a:r>
            <a:r>
              <a:rPr lang="ru-RU" sz="1800" u="sng" dirty="0" err="1"/>
              <a:t>лайн</a:t>
            </a:r>
            <a:r>
              <a:rPr lang="ru-RU" sz="1800" u="sng" dirty="0"/>
              <a:t> и т.д.</a:t>
            </a:r>
          </a:p>
          <a:p>
            <a:endParaRPr lang="ru-RU" sz="1300" u="sng" dirty="0"/>
          </a:p>
          <a:p>
            <a:endParaRPr lang="ru-RU" sz="1300" u="sng" dirty="0"/>
          </a:p>
          <a:p>
            <a:pPr algn="ctr"/>
            <a:r>
              <a:rPr lang="ru-RU" sz="1800" b="1" u="sng" dirty="0"/>
              <a:t>УПЛАТИТЕ </a:t>
            </a:r>
            <a:r>
              <a:rPr lang="ru-RU" sz="1800" b="1" u="sng" dirty="0" smtClean="0"/>
              <a:t>НАЛОГИ НЕ </a:t>
            </a:r>
            <a:r>
              <a:rPr lang="ru-RU" sz="1800" b="1" u="sng" dirty="0"/>
              <a:t>ПОЗДНЕЕ</a:t>
            </a:r>
          </a:p>
          <a:p>
            <a:pPr algn="ctr"/>
            <a:r>
              <a:rPr lang="ru-RU" sz="1800" b="1" u="sng" dirty="0"/>
              <a:t>1 ДЕКАБРЯ </a:t>
            </a:r>
            <a:r>
              <a:rPr lang="ru-RU" sz="1800" b="1" u="sng" dirty="0" smtClean="0"/>
              <a:t>2023 </a:t>
            </a:r>
            <a:r>
              <a:rPr lang="ru-RU" sz="1800" b="1" u="sng" dirty="0"/>
              <a:t>ГОДА</a:t>
            </a:r>
          </a:p>
          <a:p>
            <a:endParaRPr lang="ru-RU" sz="18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r>
              <a:rPr lang="ru-RU" sz="1300" u="sng" dirty="0"/>
              <a:t>  </a:t>
            </a:r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</p:txBody>
      </p:sp>
      <p:pic>
        <p:nvPicPr>
          <p:cNvPr id="17" name="Рисунок 16" descr="C:\Users\3667-00-462\AppData\Local\Microsoft\Windows\Temporary Internet Files\Content.IE5\EU4W502U\QR_CODE_18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7" y="8445324"/>
            <a:ext cx="1214653" cy="107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164429</TotalTime>
  <Words>73</Words>
  <Application>Microsoft Office PowerPoint</Application>
  <PresentationFormat>Лист A4 (210x297 мм)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Игнатова Виктория Н</cp:lastModifiedBy>
  <cp:revision>1929</cp:revision>
  <cp:lastPrinted>2022-03-21T08:32:16Z</cp:lastPrinted>
  <dcterms:created xsi:type="dcterms:W3CDTF">2014-10-08T23:03:32Z</dcterms:created>
  <dcterms:modified xsi:type="dcterms:W3CDTF">2023-09-20T06:08:53Z</dcterms:modified>
</cp:coreProperties>
</file>